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256" r:id="rId2"/>
    <p:sldId id="267" r:id="rId3"/>
    <p:sldId id="268" r:id="rId4"/>
    <p:sldId id="257" r:id="rId5"/>
    <p:sldId id="259" r:id="rId6"/>
    <p:sldId id="258" r:id="rId7"/>
    <p:sldId id="262" r:id="rId8"/>
    <p:sldId id="263" r:id="rId9"/>
    <p:sldId id="265" r:id="rId10"/>
    <p:sldId id="266" r:id="rId11"/>
    <p:sldId id="275" r:id="rId12"/>
    <p:sldId id="276" r:id="rId13"/>
    <p:sldId id="277" r:id="rId14"/>
    <p:sldId id="278" r:id="rId15"/>
    <p:sldId id="274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94660"/>
  </p:normalViewPr>
  <p:slideViewPr>
    <p:cSldViewPr snapToGrid="0">
      <p:cViewPr>
        <p:scale>
          <a:sx n="95" d="100"/>
          <a:sy n="95" d="100"/>
        </p:scale>
        <p:origin x="-37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B24D-B1A7-4B8E-A22D-49AED024AE70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59C2-B16E-4138-B2AC-B4DA1441E7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9D127-537A-4A6A-991D-3796809608F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3893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376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605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177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533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7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329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1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760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463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91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BBBB779-D4E5-4A32-A0F1-6D861B67BC0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87C9C69-5BB7-4E37-A882-C177B1BB4B7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374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3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slide" Target="slide5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slide" Target="slide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632" y="758952"/>
            <a:ext cx="8691612" cy="356616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cap="all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Интерактивная игра </a:t>
            </a:r>
            <a:br>
              <a:rPr lang="ru-RU" sz="5400" b="1" i="1" cap="all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«Животные Урала»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раннего возраста (2-3 года)</a:t>
            </a:r>
            <a:endParaRPr lang="ru-RU" sz="1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4923" y="5257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Топоркова Ирина Владимировна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0975" y="5979519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36" y="135808"/>
            <a:ext cx="1770684" cy="2114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7" y="673769"/>
            <a:ext cx="2082019" cy="1568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85" y="4863800"/>
            <a:ext cx="1340418" cy="1349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3" y="5165372"/>
            <a:ext cx="1561348" cy="968035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8470760" y="6326807"/>
            <a:ext cx="545047" cy="531193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" action="ppaction://hlinkshowjump?jump=lastslide" highlightClick="1"/>
          </p:cNvPr>
          <p:cNvSpPr/>
          <p:nvPr/>
        </p:nvSpPr>
        <p:spPr>
          <a:xfrm>
            <a:off x="0" y="6330462"/>
            <a:ext cx="673240" cy="52753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25322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78" y="578167"/>
            <a:ext cx="2146403" cy="1330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0" y="423172"/>
            <a:ext cx="2694674" cy="2457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5" y="4006508"/>
            <a:ext cx="2825560" cy="1922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92" y="2554693"/>
            <a:ext cx="1693747" cy="1225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76" y="4121835"/>
            <a:ext cx="2453992" cy="2028634"/>
          </a:xfrm>
          <a:prstGeom prst="rect">
            <a:avLst/>
          </a:prstGeom>
        </p:spPr>
      </p:pic>
      <p:sp>
        <p:nvSpPr>
          <p:cNvPr id="11" name="Rectangle 21"/>
          <p:cNvSpPr txBox="1">
            <a:spLocks noChangeArrowheads="1"/>
          </p:cNvSpPr>
          <p:nvPr/>
        </p:nvSpPr>
        <p:spPr>
          <a:xfrm>
            <a:off x="1979613" y="0"/>
            <a:ext cx="5545137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 flipV="1">
            <a:off x="8309988" y="6149592"/>
            <a:ext cx="683288" cy="572756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147285" y="6189785"/>
            <a:ext cx="666631" cy="542611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" action="ppaction://hlinkshowjump?jump=lastslide" highlightClick="1"/>
          </p:cNvPr>
          <p:cNvSpPr/>
          <p:nvPr/>
        </p:nvSpPr>
        <p:spPr>
          <a:xfrm>
            <a:off x="8420519" y="0"/>
            <a:ext cx="723481" cy="56270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44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16007 0.25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Дикие животные\119597515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462" y="2006084"/>
            <a:ext cx="2123728" cy="1049728"/>
          </a:xfrm>
          <a:prstGeom prst="rect">
            <a:avLst/>
          </a:prstGeom>
          <a:noFill/>
        </p:spPr>
      </p:pic>
      <p:pic>
        <p:nvPicPr>
          <p:cNvPr id="1028" name="Picture 4" descr="C:\Users\user\Desktop\Дикие животные\075140_13855279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714410"/>
            <a:ext cx="864096" cy="1035116"/>
          </a:xfrm>
          <a:prstGeom prst="rect">
            <a:avLst/>
          </a:prstGeom>
          <a:noFill/>
        </p:spPr>
      </p:pic>
      <p:pic>
        <p:nvPicPr>
          <p:cNvPr id="1029" name="Picture 5" descr="C:\Users\user\Desktop\Дикие животные\oreh_lesn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44" y="342621"/>
            <a:ext cx="1057712" cy="1038697"/>
          </a:xfrm>
          <a:prstGeom prst="rect">
            <a:avLst/>
          </a:prstGeom>
          <a:noFill/>
        </p:spPr>
      </p:pic>
      <p:pic>
        <p:nvPicPr>
          <p:cNvPr id="1030" name="Picture 6" descr="C:\Users\user\Desktop\Дикие животные\375820_zayac-belyi-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0310" y="663002"/>
            <a:ext cx="1188839" cy="1023491"/>
          </a:xfrm>
          <a:prstGeom prst="rect">
            <a:avLst/>
          </a:prstGeom>
          <a:noFill/>
        </p:spPr>
      </p:pic>
      <p:pic>
        <p:nvPicPr>
          <p:cNvPr id="1033" name="Picture 9" descr="C:\Users\user\Desktop\Дикие животные\0_125ba3_782261e3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3650" y="4109766"/>
            <a:ext cx="883964" cy="700931"/>
          </a:xfrm>
          <a:prstGeom prst="rect">
            <a:avLst/>
          </a:prstGeom>
          <a:noFill/>
        </p:spPr>
      </p:pic>
      <p:pic>
        <p:nvPicPr>
          <p:cNvPr id="1034" name="Picture 10" descr="C:\Users\user\Desktop\Дикие животные\897086_teterev-risun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462" y="3103702"/>
            <a:ext cx="1728192" cy="1538704"/>
          </a:xfrm>
          <a:prstGeom prst="rect">
            <a:avLst/>
          </a:prstGeom>
          <a:noFill/>
        </p:spPr>
      </p:pic>
      <p:sp>
        <p:nvSpPr>
          <p:cNvPr id="17" name="Выноска-облако 16"/>
          <p:cNvSpPr/>
          <p:nvPr/>
        </p:nvSpPr>
        <p:spPr>
          <a:xfrm>
            <a:off x="490002" y="4913644"/>
            <a:ext cx="4081998" cy="1240067"/>
          </a:xfrm>
          <a:prstGeom prst="cloudCallout">
            <a:avLst>
              <a:gd name="adj1" fmla="val -17984"/>
              <a:gd name="adj2" fmla="val 214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питается?</a:t>
            </a:r>
            <a:endParaRPr lang="ru-RU" sz="2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user\Desktop\Дикие животные\542895_lisica-na-prozrachnom-fo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636912"/>
            <a:ext cx="4488488" cy="2954164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 flipV="1">
            <a:off x="8199455" y="6099349"/>
            <a:ext cx="793820" cy="562708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57333" y="6149592"/>
            <a:ext cx="827406" cy="562708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" action="ppaction://hlinkshowjump?jump=lastslide" highlightClick="1"/>
          </p:cNvPr>
          <p:cNvSpPr/>
          <p:nvPr/>
        </p:nvSpPr>
        <p:spPr>
          <a:xfrm>
            <a:off x="8390375" y="-1"/>
            <a:ext cx="753626" cy="643095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26764E-6 L 0.1033 -0.140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-0.06593 L 0.10417 0.246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92 -0.00301 L 0.3665 0.003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 0.01156 L 0.26111 0.096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Дикие животные\ph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0964" y="1081243"/>
            <a:ext cx="1296144" cy="1296144"/>
          </a:xfrm>
          <a:prstGeom prst="rect">
            <a:avLst/>
          </a:prstGeom>
          <a:noFill/>
        </p:spPr>
      </p:pic>
      <p:pic>
        <p:nvPicPr>
          <p:cNvPr id="11268" name="Picture 4" descr="C:\Users\user\Desktop\Дикие животные\119597515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085" y="1288888"/>
            <a:ext cx="2123728" cy="1049728"/>
          </a:xfrm>
          <a:prstGeom prst="rect">
            <a:avLst/>
          </a:prstGeom>
          <a:noFill/>
        </p:spPr>
      </p:pic>
      <p:pic>
        <p:nvPicPr>
          <p:cNvPr id="1026" name="Picture 2" descr="C:\Users\user\Desktop\Дикие животные\65897270_1288295992_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92696"/>
            <a:ext cx="1152128" cy="945335"/>
          </a:xfrm>
          <a:prstGeom prst="rect">
            <a:avLst/>
          </a:prstGeom>
          <a:noFill/>
        </p:spPr>
      </p:pic>
      <p:pic>
        <p:nvPicPr>
          <p:cNvPr id="1027" name="Picture 3" descr="C:\Users\user\Desktop\Дикие животные\_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93749" y="1909650"/>
            <a:ext cx="3655196" cy="3211810"/>
          </a:xfrm>
          <a:prstGeom prst="rect">
            <a:avLst/>
          </a:prstGeom>
          <a:noFill/>
        </p:spPr>
      </p:pic>
      <p:pic>
        <p:nvPicPr>
          <p:cNvPr id="1028" name="Picture 4" descr="C:\Users\user\Desktop\Дикие животные\075140_13855279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734" y="3929934"/>
            <a:ext cx="864096" cy="1035116"/>
          </a:xfrm>
          <a:prstGeom prst="rect">
            <a:avLst/>
          </a:prstGeom>
          <a:noFill/>
        </p:spPr>
      </p:pic>
      <p:pic>
        <p:nvPicPr>
          <p:cNvPr id="1029" name="Picture 5" descr="C:\Users\user\Desktop\Дикие животные\oreh_lesn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3440" y="2479633"/>
            <a:ext cx="1057712" cy="1038697"/>
          </a:xfrm>
          <a:prstGeom prst="rect">
            <a:avLst/>
          </a:prstGeom>
          <a:noFill/>
        </p:spPr>
      </p:pic>
      <p:pic>
        <p:nvPicPr>
          <p:cNvPr id="1030" name="Picture 6" descr="C:\Users\user\Desktop\Дикие животные\375820_zayac-belyi-p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6" y="4346957"/>
            <a:ext cx="1756463" cy="1512168"/>
          </a:xfrm>
          <a:prstGeom prst="rect">
            <a:avLst/>
          </a:prstGeom>
          <a:noFill/>
        </p:spPr>
      </p:pic>
      <p:sp>
        <p:nvSpPr>
          <p:cNvPr id="12" name="Выноска-облако 11"/>
          <p:cNvSpPr/>
          <p:nvPr/>
        </p:nvSpPr>
        <p:spPr>
          <a:xfrm>
            <a:off x="4772967" y="5283843"/>
            <a:ext cx="4184499" cy="936104"/>
          </a:xfrm>
          <a:prstGeom prst="cloudCallout">
            <a:avLst>
              <a:gd name="adj1" fmla="val -17984"/>
              <a:gd name="adj2" fmla="val 214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питается?</a:t>
            </a:r>
            <a:endParaRPr lang="ru-RU" sz="2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 flipV="1">
            <a:off x="8239649" y="6179736"/>
            <a:ext cx="733530" cy="492369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157333" y="6159639"/>
            <a:ext cx="726922" cy="542611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lastslide" highlightClick="1"/>
          </p:cNvPr>
          <p:cNvSpPr/>
          <p:nvPr/>
        </p:nvSpPr>
        <p:spPr>
          <a:xfrm>
            <a:off x="8289891" y="-1"/>
            <a:ext cx="854110" cy="61294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93963E-7 L 0.48142 0.39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92945E-6 L 0.38871 0.143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9.99306E-7 L 0.21632 -0.035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Дикие животны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3396" y="2228425"/>
            <a:ext cx="968364" cy="1432843"/>
          </a:xfrm>
          <a:prstGeom prst="rect">
            <a:avLst/>
          </a:prstGeom>
          <a:noFill/>
        </p:spPr>
      </p:pic>
      <p:pic>
        <p:nvPicPr>
          <p:cNvPr id="9" name="Picture 6" descr="C:\Users\user\Desktop\Дикие животные\375820_zayac-belyi-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8588" y="505719"/>
            <a:ext cx="1188839" cy="1023491"/>
          </a:xfrm>
          <a:prstGeom prst="rect">
            <a:avLst/>
          </a:prstGeom>
          <a:noFill/>
        </p:spPr>
      </p:pic>
      <p:pic>
        <p:nvPicPr>
          <p:cNvPr id="2051" name="Picture 3" descr="C:\Users\user\Desktop\Дикие животные\165248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418" y="3509060"/>
            <a:ext cx="2170780" cy="2425452"/>
          </a:xfrm>
          <a:prstGeom prst="rect">
            <a:avLst/>
          </a:prstGeom>
          <a:noFill/>
        </p:spPr>
      </p:pic>
      <p:pic>
        <p:nvPicPr>
          <p:cNvPr id="2052" name="Picture 4" descr="C:\Users\user\Desktop\Дикие животные\62614_zhivotnye-kab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943" y="1431371"/>
            <a:ext cx="2057400" cy="1295400"/>
          </a:xfrm>
          <a:prstGeom prst="rect">
            <a:avLst/>
          </a:prstGeom>
          <a:noFill/>
        </p:spPr>
      </p:pic>
      <p:pic>
        <p:nvPicPr>
          <p:cNvPr id="2053" name="Picture 5" descr="C:\Users\user\Desktop\Дикие животные\www.tvn.hu_4131aaf7a97d559a7aeb25014ee805c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6725" y="822183"/>
            <a:ext cx="2224654" cy="1517154"/>
          </a:xfrm>
          <a:prstGeom prst="rect">
            <a:avLst/>
          </a:prstGeom>
          <a:noFill/>
        </p:spPr>
      </p:pic>
      <p:sp>
        <p:nvSpPr>
          <p:cNvPr id="11" name="Выноска-облако 10"/>
          <p:cNvSpPr/>
          <p:nvPr/>
        </p:nvSpPr>
        <p:spPr>
          <a:xfrm>
            <a:off x="522513" y="288719"/>
            <a:ext cx="3858567" cy="706068"/>
          </a:xfrm>
          <a:prstGeom prst="cloudCallout">
            <a:avLst>
              <a:gd name="adj1" fmla="val -17984"/>
              <a:gd name="adj2" fmla="val 214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питается?</a:t>
            </a:r>
            <a:endParaRPr lang="ru-RU" sz="2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Дикие животные\png_kurt_rasulehasret (4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4604" y="2226683"/>
            <a:ext cx="4503373" cy="337753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 flipV="1">
            <a:off x="8259746" y="6129494"/>
            <a:ext cx="743579" cy="522514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177429" y="6129495"/>
            <a:ext cx="787213" cy="592853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lastslide" highlightClick="1"/>
          </p:cNvPr>
          <p:cNvSpPr/>
          <p:nvPr/>
        </p:nvSpPr>
        <p:spPr>
          <a:xfrm>
            <a:off x="8279843" y="-1"/>
            <a:ext cx="864158" cy="60290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4027E-6 L 0.11754 0.31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0303E-7 L 0.43403 0.141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" y="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1587E-6 L 0.4 -0.155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Дикие животные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825" y="349382"/>
            <a:ext cx="968364" cy="1432843"/>
          </a:xfrm>
          <a:prstGeom prst="rect">
            <a:avLst/>
          </a:prstGeom>
          <a:noFill/>
        </p:spPr>
      </p:pic>
      <p:pic>
        <p:nvPicPr>
          <p:cNvPr id="11266" name="Picture 2" descr="C:\Users\user\Desktop\Дикие животные\pho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4672" y="2218808"/>
            <a:ext cx="1440160" cy="1440160"/>
          </a:xfrm>
          <a:prstGeom prst="rect">
            <a:avLst/>
          </a:prstGeom>
          <a:noFill/>
        </p:spPr>
      </p:pic>
      <p:pic>
        <p:nvPicPr>
          <p:cNvPr id="11267" name="Picture 3" descr="C:\Users\user\Desktop\Дикие животные\37189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3044" y="0"/>
            <a:ext cx="2643338" cy="1656837"/>
          </a:xfrm>
          <a:prstGeom prst="rect">
            <a:avLst/>
          </a:prstGeom>
          <a:noFill/>
        </p:spPr>
      </p:pic>
      <p:pic>
        <p:nvPicPr>
          <p:cNvPr id="11268" name="Picture 4" descr="C:\Users\user\Desktop\Дикие животные\119597515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719" y="4672801"/>
            <a:ext cx="2123728" cy="1049728"/>
          </a:xfrm>
          <a:prstGeom prst="rect">
            <a:avLst/>
          </a:prstGeom>
          <a:noFill/>
        </p:spPr>
      </p:pic>
      <p:pic>
        <p:nvPicPr>
          <p:cNvPr id="1026" name="Picture 2" descr="C:\Users\user\Desktop\Дикие животные\65897270_1288295992_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7264" y="1286507"/>
            <a:ext cx="1284836" cy="1054224"/>
          </a:xfrm>
          <a:prstGeom prst="rect">
            <a:avLst/>
          </a:prstGeom>
          <a:noFill/>
        </p:spPr>
      </p:pic>
      <p:sp>
        <p:nvSpPr>
          <p:cNvPr id="11" name="Выноска-облако 10"/>
          <p:cNvSpPr/>
          <p:nvPr/>
        </p:nvSpPr>
        <p:spPr>
          <a:xfrm>
            <a:off x="4923692" y="1781851"/>
            <a:ext cx="4220308" cy="936104"/>
          </a:xfrm>
          <a:prstGeom prst="cloudCallout">
            <a:avLst>
              <a:gd name="adj1" fmla="val -17984"/>
              <a:gd name="adj2" fmla="val 2147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питается?</a:t>
            </a:r>
            <a:endParaRPr lang="ru-RU" sz="2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 descr="C:\Users\user\Desktop\Дикие животные\bear-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2780928"/>
            <a:ext cx="3816424" cy="3736679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 flipV="1">
            <a:off x="8169310" y="6119446"/>
            <a:ext cx="803868" cy="562706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47284" y="6089302"/>
            <a:ext cx="807309" cy="572756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" action="ppaction://hlinkshowjump?jump=lastslide" highlightClick="1"/>
          </p:cNvPr>
          <p:cNvSpPr/>
          <p:nvPr/>
        </p:nvSpPr>
        <p:spPr>
          <a:xfrm>
            <a:off x="8299939" y="0"/>
            <a:ext cx="844062" cy="522514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4 0.04118 L 0.3691 -0.112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0.07611 L 0.23785 0.169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1501E-6 L 0.38733 0.371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2.bp.blogspot.com/-TC5j5t7VIaY/Uzgp3QgBD_I/AAAAAAACYP0/08Dik-ws-0w/s1600/el+burrito+inteligente_page28_image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3715"/>
          </a:xfrm>
          <a:prstGeom prst="rect">
            <a:avLst/>
          </a:prstGeom>
          <a:noFill/>
        </p:spPr>
      </p:pic>
      <p:pic>
        <p:nvPicPr>
          <p:cNvPr id="2051" name="Picture 3" descr="C:\Users\user\Desktop\Дикие животные\189961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501008"/>
            <a:ext cx="1299327" cy="853640"/>
          </a:xfrm>
          <a:prstGeom prst="rect">
            <a:avLst/>
          </a:prstGeom>
          <a:noFill/>
        </p:spPr>
      </p:pic>
      <p:pic>
        <p:nvPicPr>
          <p:cNvPr id="2050" name="Picture 2" descr="C:\Users\user\Desktop\Дикие животные\0_cd975_d25cf1d7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708920"/>
            <a:ext cx="1361608" cy="1058416"/>
          </a:xfrm>
          <a:prstGeom prst="rect">
            <a:avLst/>
          </a:prstGeom>
          <a:noFill/>
        </p:spPr>
      </p:pic>
      <p:pic>
        <p:nvPicPr>
          <p:cNvPr id="20" name="Picture 2" descr="C:\Users\user\Desktop\Дикие животные\1445344632_trees-and-shrubs-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284984"/>
            <a:ext cx="1157114" cy="724354"/>
          </a:xfrm>
          <a:prstGeom prst="rect">
            <a:avLst/>
          </a:prstGeom>
          <a:noFill/>
        </p:spPr>
      </p:pic>
      <p:pic>
        <p:nvPicPr>
          <p:cNvPr id="18" name="Picture 16" descr="C:\Users\user\Desktop\Дикие животные\1530708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01208"/>
            <a:ext cx="721633" cy="439294"/>
          </a:xfrm>
          <a:prstGeom prst="rect">
            <a:avLst/>
          </a:prstGeom>
          <a:noFill/>
        </p:spPr>
      </p:pic>
      <p:pic>
        <p:nvPicPr>
          <p:cNvPr id="15" name="Picture 13" descr="C:\Users\user\Desktop\Дикие животные\origin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7462" y="5652586"/>
            <a:ext cx="1944216" cy="1205414"/>
          </a:xfrm>
          <a:prstGeom prst="rect">
            <a:avLst/>
          </a:prstGeom>
          <a:noFill/>
        </p:spPr>
      </p:pic>
      <p:pic>
        <p:nvPicPr>
          <p:cNvPr id="13" name="Picture 11" descr="C:\Users\user\Desktop\Дикие животные\mod_article26465676_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988840"/>
            <a:ext cx="762723" cy="896963"/>
          </a:xfrm>
          <a:prstGeom prst="rect">
            <a:avLst/>
          </a:prstGeom>
          <a:noFill/>
        </p:spPr>
      </p:pic>
      <p:pic>
        <p:nvPicPr>
          <p:cNvPr id="4" name="Picture 2" descr="C:\Users\user\Desktop\Дикие животные\5798caf0950881562cd8bbe2.pn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3789040"/>
            <a:ext cx="2458616" cy="1690771"/>
          </a:xfrm>
          <a:prstGeom prst="rect">
            <a:avLst/>
          </a:prstGeom>
          <a:noFill/>
        </p:spPr>
      </p:pic>
      <p:pic>
        <p:nvPicPr>
          <p:cNvPr id="5" name="Picture 3" descr="C:\Users\user\Desktop\Дикие животные\Large_Green_Tree_PNG_Clipar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560" y="2204864"/>
            <a:ext cx="2232248" cy="3581551"/>
          </a:xfrm>
          <a:prstGeom prst="rect">
            <a:avLst/>
          </a:prstGeom>
          <a:noFill/>
        </p:spPr>
      </p:pic>
      <p:pic>
        <p:nvPicPr>
          <p:cNvPr id="6" name="Picture 4" descr="C:\Users\user\Desktop\Дикие животные\1019027_los-pn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3861048"/>
            <a:ext cx="2628055" cy="2003989"/>
          </a:xfrm>
          <a:prstGeom prst="rect">
            <a:avLst/>
          </a:prstGeom>
          <a:noFill/>
        </p:spPr>
      </p:pic>
      <p:pic>
        <p:nvPicPr>
          <p:cNvPr id="7" name="Picture 5" descr="C:\Users\user\Desktop\Дикие животные\0_dd41c_278362cf_ori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4814" y="2348880"/>
            <a:ext cx="1800200" cy="4509120"/>
          </a:xfrm>
          <a:prstGeom prst="rect">
            <a:avLst/>
          </a:prstGeom>
          <a:noFill/>
        </p:spPr>
      </p:pic>
      <p:pic>
        <p:nvPicPr>
          <p:cNvPr id="8" name="Picture 6" descr="C:\Users\user\Desktop\Дикие животные\542895_lisica-na-prozrachnom-fon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95936" y="2996952"/>
            <a:ext cx="1152128" cy="758100"/>
          </a:xfrm>
          <a:prstGeom prst="rect">
            <a:avLst/>
          </a:prstGeom>
          <a:noFill/>
        </p:spPr>
      </p:pic>
      <p:pic>
        <p:nvPicPr>
          <p:cNvPr id="9" name="Picture 7" descr="C:\Users\user\Desktop\Дикие животные\0_3f7db_c0495b27_orig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5976" y="2420888"/>
            <a:ext cx="1024571" cy="1689051"/>
          </a:xfrm>
          <a:prstGeom prst="rect">
            <a:avLst/>
          </a:prstGeom>
          <a:noFill/>
        </p:spPr>
      </p:pic>
      <p:pic>
        <p:nvPicPr>
          <p:cNvPr id="10" name="Picture 8" descr="C:\Users\user\Desktop\Дикие животные\16dd5d3322f9383a2a2650fe21972523ca33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52120" y="3573016"/>
            <a:ext cx="576064" cy="604867"/>
          </a:xfrm>
          <a:prstGeom prst="rect">
            <a:avLst/>
          </a:prstGeom>
          <a:noFill/>
        </p:spPr>
      </p:pic>
      <p:pic>
        <p:nvPicPr>
          <p:cNvPr id="11" name="Picture 9" descr="C:\Users\user\Desktop\Дикие животные\090815111817782074259213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59632" y="5713873"/>
            <a:ext cx="936104" cy="1144127"/>
          </a:xfrm>
          <a:prstGeom prst="rect">
            <a:avLst/>
          </a:prstGeom>
          <a:noFill/>
        </p:spPr>
      </p:pic>
      <p:pic>
        <p:nvPicPr>
          <p:cNvPr id="12" name="Picture 10" descr="C:\Users\user\Desktop\Дикие животные\0_12c3f2_e1becbfa_orig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1560" y="6071007"/>
            <a:ext cx="1512168" cy="786993"/>
          </a:xfrm>
          <a:prstGeom prst="rect">
            <a:avLst/>
          </a:prstGeom>
          <a:noFill/>
        </p:spPr>
      </p:pic>
      <p:pic>
        <p:nvPicPr>
          <p:cNvPr id="14" name="Picture 12" descr="C:\Users\user\Desktop\Дикие животные\11894029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20991" y="6031336"/>
            <a:ext cx="1800200" cy="1003612"/>
          </a:xfrm>
          <a:prstGeom prst="rect">
            <a:avLst/>
          </a:prstGeom>
          <a:noFill/>
        </p:spPr>
      </p:pic>
      <p:pic>
        <p:nvPicPr>
          <p:cNvPr id="16" name="Picture 14" descr="C:\Users\user\Desktop\Дикие животные\art-eating-animal-tail-stem-fur-coypu-1394289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67944" y="5877272"/>
            <a:ext cx="859904" cy="781975"/>
          </a:xfrm>
          <a:prstGeom prst="rect">
            <a:avLst/>
          </a:prstGeom>
          <a:noFill/>
        </p:spPr>
      </p:pic>
      <p:pic>
        <p:nvPicPr>
          <p:cNvPr id="17" name="Picture 15" descr="C:\Users\user\Desktop\Дикие животные\0_69611_494c95de_orig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572000" y="5805264"/>
            <a:ext cx="1296144" cy="784089"/>
          </a:xfrm>
          <a:prstGeom prst="rect">
            <a:avLst/>
          </a:prstGeom>
          <a:noFill/>
        </p:spPr>
      </p:pic>
      <p:pic>
        <p:nvPicPr>
          <p:cNvPr id="2052" name="Picture 4" descr="C:\Users\user\Desktop\Дикие животные\1977426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36096" y="5373216"/>
            <a:ext cx="1456752" cy="1484784"/>
          </a:xfrm>
          <a:prstGeom prst="rect">
            <a:avLst/>
          </a:prstGeom>
          <a:noFill/>
        </p:spPr>
      </p:pic>
      <p:sp>
        <p:nvSpPr>
          <p:cNvPr id="23" name="Выноска-облако 22"/>
          <p:cNvSpPr/>
          <p:nvPr/>
        </p:nvSpPr>
        <p:spPr>
          <a:xfrm>
            <a:off x="3366197" y="270696"/>
            <a:ext cx="5104563" cy="936104"/>
          </a:xfrm>
          <a:prstGeom prst="cloudCallout">
            <a:avLst>
              <a:gd name="adj1" fmla="val -17984"/>
              <a:gd name="adj2" fmla="val 2147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 животных</a:t>
            </a:r>
            <a:endParaRPr lang="ru-RU" sz="2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0" y="6375680"/>
            <a:ext cx="787211" cy="48232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далее 24">
            <a:hlinkClick r:id="" action="ppaction://hlinkshowjump?jump=firstslide" highlightClick="1"/>
          </p:cNvPr>
          <p:cNvSpPr/>
          <p:nvPr/>
        </p:nvSpPr>
        <p:spPr>
          <a:xfrm>
            <a:off x="8440615" y="6380704"/>
            <a:ext cx="703385" cy="477296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домой 25">
            <a:hlinkClick r:id="" action="ppaction://hlinkshowjump?jump=lastslide" highlightClick="1"/>
          </p:cNvPr>
          <p:cNvSpPr/>
          <p:nvPr/>
        </p:nvSpPr>
        <p:spPr>
          <a:xfrm>
            <a:off x="8410471" y="-1"/>
            <a:ext cx="733530" cy="532563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39295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Перечень игр:</a:t>
            </a:r>
            <a:endParaRPr lang="ru-RU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Отгадайте загадки!</a:t>
            </a:r>
            <a:endParaRPr lang="ru-RU" sz="2800" b="1" i="1" u="sng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Чьи это следы</a:t>
            </a: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?</a:t>
            </a:r>
            <a:endParaRPr lang="ru-RU" sz="2800" b="1" i="1" u="sng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i="1" u="sng" spc="-5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Чей малыш</a:t>
            </a:r>
            <a:r>
              <a:rPr lang="ru-RU" sz="2800" b="1" i="1" u="sng" spc="-5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?</a:t>
            </a:r>
            <a:endParaRPr lang="ru-RU" sz="2800" b="1" i="1" u="sng" spc="-5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spc="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Чем питается</a:t>
            </a:r>
            <a:r>
              <a:rPr lang="ru-RU" sz="2800" b="1" i="1" u="sng" spc="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?</a:t>
            </a:r>
            <a:endParaRPr lang="ru-RU" sz="2800" b="1" i="1" u="sng" spc="50" dirty="0" smtClean="0">
              <a:ln w="11430"/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spc="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Найди животных</a:t>
            </a:r>
            <a:endParaRPr lang="ru-RU" sz="2800" b="1" i="1" u="sng" spc="50" dirty="0" smtClean="0">
              <a:ln w="11430"/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u="sng" spc="50" dirty="0" smtClean="0">
              <a:ln w="11430"/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i="1" spc="-5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u="sng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toppng.com/uploads/preview/boar-11521378491eaaqkubnjm.png"/>
          <p:cNvPicPr>
            <a:picLocks noChangeAspect="1" noChangeArrowheads="1"/>
          </p:cNvPicPr>
          <p:nvPr/>
        </p:nvPicPr>
        <p:blipFill>
          <a:blip r:embed="rId2" cstate="print"/>
          <a:srcRect l="2153" t="31937" r="1675" b="15558"/>
          <a:stretch>
            <a:fillRect/>
          </a:stretch>
        </p:blipFill>
        <p:spPr bwMode="auto">
          <a:xfrm>
            <a:off x="5082004" y="4913643"/>
            <a:ext cx="1881384" cy="1366577"/>
          </a:xfrm>
          <a:prstGeom prst="rect">
            <a:avLst/>
          </a:prstGeom>
          <a:noFill/>
        </p:spPr>
      </p:pic>
      <p:pic>
        <p:nvPicPr>
          <p:cNvPr id="12301" name="Picture 13" descr="бел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478" y="520508"/>
            <a:ext cx="1307680" cy="1840854"/>
          </a:xfrm>
          <a:prstGeom prst="rect">
            <a:avLst/>
          </a:prstGeom>
          <a:noFill/>
        </p:spPr>
      </p:pic>
      <p:pic>
        <p:nvPicPr>
          <p:cNvPr id="12302" name="Picture 14" descr="лис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3081" y="541704"/>
            <a:ext cx="1594913" cy="1759369"/>
          </a:xfrm>
          <a:prstGeom prst="rect">
            <a:avLst/>
          </a:prstGeom>
          <a:noFill/>
        </p:spPr>
      </p:pic>
      <p:pic>
        <p:nvPicPr>
          <p:cNvPr id="12303" name="Picture 15" descr="миш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6495" y="780387"/>
            <a:ext cx="1511300" cy="1438275"/>
          </a:xfrm>
          <a:prstGeom prst="rect">
            <a:avLst/>
          </a:prstGeom>
          <a:noFill/>
        </p:spPr>
      </p:pic>
      <p:pic>
        <p:nvPicPr>
          <p:cNvPr id="12304" name="Picture 16" descr="заяц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" y="2781300"/>
            <a:ext cx="1871663" cy="1549400"/>
          </a:xfrm>
          <a:prstGeom prst="rect">
            <a:avLst/>
          </a:prstGeom>
          <a:noFill/>
        </p:spPr>
      </p:pic>
      <p:pic>
        <p:nvPicPr>
          <p:cNvPr id="12305" name="Picture 17" descr="вол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5647" y="4920621"/>
            <a:ext cx="1519237" cy="1625600"/>
          </a:xfrm>
          <a:prstGeom prst="rect">
            <a:avLst/>
          </a:prstGeom>
          <a:noFill/>
        </p:spPr>
      </p:pic>
      <p:pic>
        <p:nvPicPr>
          <p:cNvPr id="12306" name="Picture 18" descr="ёж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273" y="2708275"/>
            <a:ext cx="1584325" cy="1584325"/>
          </a:xfrm>
          <a:prstGeom prst="rect">
            <a:avLst/>
          </a:prstGeom>
          <a:noFill/>
        </p:spPr>
      </p:pic>
      <p:pic>
        <p:nvPicPr>
          <p:cNvPr id="12307" name="Picture 19" descr="лось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3663" y="2781300"/>
            <a:ext cx="1800225" cy="1373188"/>
          </a:xfrm>
          <a:prstGeom prst="rect">
            <a:avLst/>
          </a:prstGeom>
          <a:noFill/>
        </p:spPr>
      </p:pic>
      <p:pic>
        <p:nvPicPr>
          <p:cNvPr id="12310" name="Picture 22" descr="Квадрат бел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065" y="608258"/>
            <a:ext cx="2672672" cy="1773201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1" name="Picture 23" descr="Квадрат лис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2284" y="568064"/>
            <a:ext cx="2734819" cy="181339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2" name="Picture 24" descr="Квадрат медведь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03867" y="545198"/>
            <a:ext cx="2708537" cy="182621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3" name="Picture 25" descr="Квадрат заяц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0821" y="2678251"/>
            <a:ext cx="2632668" cy="174532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4" name="Picture 26" descr="Квадрат волк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21917" y="4605988"/>
            <a:ext cx="3132138" cy="207645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5" name="Picture 27" descr="Квадрат еж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2478" y="2650951"/>
            <a:ext cx="2685360" cy="1780373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6" name="Picture 28" descr="Квадрат лось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0403" y="2642001"/>
            <a:ext cx="2682388" cy="1779273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17" name="Picture 29" descr="Квадрат кабан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78721" y="4525721"/>
            <a:ext cx="3289137" cy="218169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319" name="Rectangle 31"/>
          <p:cNvSpPr>
            <a:spLocks noGrp="1" noChangeArrowheads="1"/>
          </p:cNvSpPr>
          <p:nvPr>
            <p:ph type="title"/>
          </p:nvPr>
        </p:nvSpPr>
        <p:spPr>
          <a:xfrm>
            <a:off x="2090057" y="140677"/>
            <a:ext cx="4913643" cy="293688"/>
          </a:xfrm>
        </p:spPr>
        <p:txBody>
          <a:bodyPr>
            <a:noAutofit/>
          </a:bodyPr>
          <a:lstStyle/>
          <a:p>
            <a:pPr algn="ctr"/>
            <a:r>
              <a:rPr lang="ru-RU" sz="3200" b="1" i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загадки!</a:t>
            </a:r>
            <a:endParaRPr lang="ru-RU" sz="3200" b="1" i="1" u="sng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Управляющая кнопка: далее 23">
            <a:hlinkClick r:id="rId18" action="ppaction://hlinksldjump" highlightClick="1"/>
          </p:cNvPr>
          <p:cNvSpPr/>
          <p:nvPr/>
        </p:nvSpPr>
        <p:spPr>
          <a:xfrm>
            <a:off x="8521002" y="6310365"/>
            <a:ext cx="545359" cy="469998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160774" y="6298863"/>
            <a:ext cx="512467" cy="423484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" action="ppaction://hlinkshowjump?jump=lastslide" highlightClick="1"/>
          </p:cNvPr>
          <p:cNvSpPr/>
          <p:nvPr/>
        </p:nvSpPr>
        <p:spPr>
          <a:xfrm>
            <a:off x="8551147" y="0"/>
            <a:ext cx="592853" cy="50241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6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6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2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36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заяц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84" y="765175"/>
            <a:ext cx="2298700" cy="2298700"/>
          </a:xfrm>
          <a:prstGeom prst="rect">
            <a:avLst/>
          </a:prstGeom>
          <a:noFill/>
        </p:spPr>
      </p:pic>
      <p:pic>
        <p:nvPicPr>
          <p:cNvPr id="13320" name="Picture 8" descr="вол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201" y="755126"/>
            <a:ext cx="2303462" cy="2303463"/>
          </a:xfrm>
          <a:prstGeom prst="rect">
            <a:avLst/>
          </a:prstGeom>
          <a:noFill/>
        </p:spPr>
      </p:pic>
      <p:pic>
        <p:nvPicPr>
          <p:cNvPr id="13321" name="Picture 9" descr="медведь 2"/>
          <p:cNvPicPr>
            <a:picLocks noChangeAspect="1" noChangeArrowheads="1"/>
          </p:cNvPicPr>
          <p:nvPr/>
        </p:nvPicPr>
        <p:blipFill>
          <a:blip r:embed="rId4" cstate="print"/>
          <a:srcRect l="6723" r="7403"/>
          <a:stretch>
            <a:fillRect/>
          </a:stretch>
        </p:blipFill>
        <p:spPr bwMode="auto">
          <a:xfrm>
            <a:off x="6049107" y="906952"/>
            <a:ext cx="2411605" cy="2093912"/>
          </a:xfrm>
          <a:prstGeom prst="rect">
            <a:avLst/>
          </a:prstGeom>
          <a:noFill/>
        </p:spPr>
      </p:pic>
      <p:pic>
        <p:nvPicPr>
          <p:cNvPr id="13322" name="Picture 10" descr="лось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2061" y="3610970"/>
            <a:ext cx="2814637" cy="2155825"/>
          </a:xfrm>
          <a:prstGeom prst="rect">
            <a:avLst/>
          </a:prstGeom>
          <a:noFill/>
        </p:spPr>
      </p:pic>
      <p:pic>
        <p:nvPicPr>
          <p:cNvPr id="13323" name="Picture 11" descr="ёж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068638"/>
            <a:ext cx="2192338" cy="2859087"/>
          </a:xfrm>
          <a:prstGeom prst="rect">
            <a:avLst/>
          </a:prstGeom>
          <a:noFill/>
        </p:spPr>
      </p:pic>
      <p:pic>
        <p:nvPicPr>
          <p:cNvPr id="13326" name="Picture 14" descr="следы зайц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171" y="775224"/>
            <a:ext cx="2413000" cy="230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8" name="Picture 16" descr="следы вол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3057" y="775224"/>
            <a:ext cx="2303462" cy="230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9" name="Picture 17" descr="следы лос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8889" y="3488087"/>
            <a:ext cx="3088629" cy="233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30" name="Picture 18" descr="следы медведя"/>
          <p:cNvPicPr>
            <a:picLocks noChangeAspect="1" noChangeArrowheads="1"/>
          </p:cNvPicPr>
          <p:nvPr/>
        </p:nvPicPr>
        <p:blipFill>
          <a:blip r:embed="rId10" cstate="print"/>
          <a:srcRect r="6918"/>
          <a:stretch>
            <a:fillRect/>
          </a:stretch>
        </p:blipFill>
        <p:spPr bwMode="auto">
          <a:xfrm>
            <a:off x="6057460" y="823965"/>
            <a:ext cx="2493687" cy="2291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32" name="Picture 20" descr="следы еж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5336" y="3459145"/>
            <a:ext cx="3149600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>
          <a:xfrm>
            <a:off x="1185705" y="0"/>
            <a:ext cx="6339046" cy="71913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Чьи это следы?</a:t>
            </a:r>
          </a:p>
        </p:txBody>
      </p:sp>
      <p:sp>
        <p:nvSpPr>
          <p:cNvPr id="14" name="Управляющая кнопка: далее 13">
            <a:hlinkClick r:id="rId12" action="ppaction://hlinksldjump" highlightClick="1"/>
          </p:cNvPr>
          <p:cNvSpPr/>
          <p:nvPr/>
        </p:nvSpPr>
        <p:spPr>
          <a:xfrm>
            <a:off x="8541099" y="6260123"/>
            <a:ext cx="525262" cy="520240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120580" y="6300317"/>
            <a:ext cx="532564" cy="432079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" action="ppaction://hlinkshowjump?jump=lastslide" highlightClick="1"/>
          </p:cNvPr>
          <p:cNvSpPr/>
          <p:nvPr/>
        </p:nvSpPr>
        <p:spPr>
          <a:xfrm>
            <a:off x="8521003" y="-1"/>
            <a:ext cx="622998" cy="552659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6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10" dur="2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14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rId2" action="ppaction://hlinksldjump" highlightClick="1"/>
          </p:cNvPr>
          <p:cNvSpPr/>
          <p:nvPr/>
        </p:nvSpPr>
        <p:spPr>
          <a:xfrm>
            <a:off x="8420519" y="6240026"/>
            <a:ext cx="645842" cy="540337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62" y="365529"/>
            <a:ext cx="2250167" cy="29869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" y="728743"/>
            <a:ext cx="1744395" cy="24227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7" y="3461164"/>
            <a:ext cx="2659098" cy="26769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29" y="4156037"/>
            <a:ext cx="1335767" cy="1813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97" y="2318406"/>
            <a:ext cx="1750422" cy="1842549"/>
          </a:xfrm>
          <a:prstGeom prst="rect">
            <a:avLst/>
          </a:prstGeom>
        </p:spPr>
      </p:pic>
      <p:sp>
        <p:nvSpPr>
          <p:cNvPr id="8" name="Rectangle 21"/>
          <p:cNvSpPr txBox="1">
            <a:spLocks noChangeArrowheads="1"/>
          </p:cNvSpPr>
          <p:nvPr/>
        </p:nvSpPr>
        <p:spPr>
          <a:xfrm>
            <a:off x="984739" y="0"/>
            <a:ext cx="6540012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167383" y="6199834"/>
            <a:ext cx="606342" cy="492368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lastslide" highlightClick="1"/>
          </p:cNvPr>
          <p:cNvSpPr/>
          <p:nvPr/>
        </p:nvSpPr>
        <p:spPr>
          <a:xfrm>
            <a:off x="8420519" y="-1"/>
            <a:ext cx="723482" cy="592853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9493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01457 L -0.20625 0.120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387865"/>
            <a:ext cx="1561513" cy="2119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09" y="388243"/>
            <a:ext cx="2382183" cy="291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3680136"/>
            <a:ext cx="2286352" cy="2357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0" y="3787727"/>
            <a:ext cx="2051072" cy="2373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74" y="2616591"/>
            <a:ext cx="1077445" cy="1171136"/>
          </a:xfrm>
          <a:prstGeom prst="rect">
            <a:avLst/>
          </a:prstGeom>
        </p:spPr>
      </p:pic>
      <p:sp>
        <p:nvSpPr>
          <p:cNvPr id="8" name="Rectangle 21"/>
          <p:cNvSpPr txBox="1">
            <a:spLocks noChangeArrowheads="1"/>
          </p:cNvSpPr>
          <p:nvPr/>
        </p:nvSpPr>
        <p:spPr>
          <a:xfrm>
            <a:off x="1145513" y="0"/>
            <a:ext cx="6379238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 flipV="1">
            <a:off x="8360229" y="6149592"/>
            <a:ext cx="612949" cy="552659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00968" y="6260123"/>
            <a:ext cx="693336" cy="477297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lastslide" highlightClick="1"/>
          </p:cNvPr>
          <p:cNvSpPr/>
          <p:nvPr/>
        </p:nvSpPr>
        <p:spPr>
          <a:xfrm>
            <a:off x="8400423" y="0"/>
            <a:ext cx="743578" cy="582804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6012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9548 0.1925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9">
            <a:hlinkClick r:id="rId2" action="ppaction://hlinksldjump" highlightClick="1"/>
          </p:cNvPr>
          <p:cNvSpPr/>
          <p:nvPr/>
        </p:nvSpPr>
        <p:spPr>
          <a:xfrm>
            <a:off x="8289891" y="6240025"/>
            <a:ext cx="673240" cy="540337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618978"/>
            <a:ext cx="2222896" cy="23978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57" y="618978"/>
            <a:ext cx="1868276" cy="25948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63" y="4169086"/>
            <a:ext cx="1377970" cy="1870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60" y="2750937"/>
            <a:ext cx="1918037" cy="1150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3901759"/>
            <a:ext cx="1804896" cy="2137876"/>
          </a:xfrm>
          <a:prstGeom prst="rect">
            <a:avLst/>
          </a:prstGeom>
        </p:spPr>
      </p:pic>
      <p:sp>
        <p:nvSpPr>
          <p:cNvPr id="8" name="Rectangle 21"/>
          <p:cNvSpPr txBox="1">
            <a:spLocks noChangeArrowheads="1"/>
          </p:cNvSpPr>
          <p:nvPr/>
        </p:nvSpPr>
        <p:spPr>
          <a:xfrm>
            <a:off x="271305" y="0"/>
            <a:ext cx="8380326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157332" y="6179736"/>
            <a:ext cx="666633" cy="512467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lastslide" highlightClick="1"/>
          </p:cNvPr>
          <p:cNvSpPr/>
          <p:nvPr/>
        </p:nvSpPr>
        <p:spPr>
          <a:xfrm>
            <a:off x="8440615" y="-1"/>
            <a:ext cx="703385" cy="592853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8636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24913 -0.304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rId2" action="ppaction://hlinksldjump" highlightClick="1"/>
          </p:cNvPr>
          <p:cNvSpPr/>
          <p:nvPr/>
        </p:nvSpPr>
        <p:spPr>
          <a:xfrm>
            <a:off x="8370277" y="6209881"/>
            <a:ext cx="696084" cy="570482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" y="3398053"/>
            <a:ext cx="2553287" cy="265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14" y="3886201"/>
            <a:ext cx="1466091" cy="2171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4997" y="551901"/>
            <a:ext cx="2166308" cy="2648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8" y="816863"/>
            <a:ext cx="2116640" cy="1933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27" y="2514253"/>
            <a:ext cx="928351" cy="1371948"/>
          </a:xfrm>
          <a:prstGeom prst="rect">
            <a:avLst/>
          </a:prstGeom>
        </p:spPr>
      </p:pic>
      <p:sp>
        <p:nvSpPr>
          <p:cNvPr id="8" name="Rectangle 21"/>
          <p:cNvSpPr txBox="1">
            <a:spLocks noChangeArrowheads="1"/>
          </p:cNvSpPr>
          <p:nvPr/>
        </p:nvSpPr>
        <p:spPr>
          <a:xfrm>
            <a:off x="1979613" y="0"/>
            <a:ext cx="5545137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130628" y="6189785"/>
            <a:ext cx="622998" cy="532562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lastslide" highlightClick="1"/>
          </p:cNvPr>
          <p:cNvSpPr/>
          <p:nvPr/>
        </p:nvSpPr>
        <p:spPr>
          <a:xfrm>
            <a:off x="8460713" y="0"/>
            <a:ext cx="683288" cy="56270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1154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26753 0.0930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rId2" action="ppaction://hlinksldjump" highlightClick="1"/>
          </p:cNvPr>
          <p:cNvSpPr/>
          <p:nvPr/>
        </p:nvSpPr>
        <p:spPr>
          <a:xfrm>
            <a:off x="8340132" y="6209881"/>
            <a:ext cx="726229" cy="570482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2" y="3820160"/>
            <a:ext cx="2623981" cy="22730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9" y="3549888"/>
            <a:ext cx="1820123" cy="2543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7" y="393896"/>
            <a:ext cx="2135924" cy="2790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06" y="996037"/>
            <a:ext cx="1972299" cy="1222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8" y="3011719"/>
            <a:ext cx="984836" cy="1243757"/>
          </a:xfrm>
          <a:prstGeom prst="rect">
            <a:avLst/>
          </a:prstGeom>
        </p:spPr>
      </p:pic>
      <p:sp>
        <p:nvSpPr>
          <p:cNvPr id="8" name="Rectangle 21"/>
          <p:cNvSpPr txBox="1">
            <a:spLocks noChangeArrowheads="1"/>
          </p:cNvSpPr>
          <p:nvPr/>
        </p:nvSpPr>
        <p:spPr>
          <a:xfrm>
            <a:off x="1979613" y="0"/>
            <a:ext cx="5545137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137236" y="6149591"/>
            <a:ext cx="716874" cy="56271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lastslide" highlightClick="1"/>
          </p:cNvPr>
          <p:cNvSpPr/>
          <p:nvPr/>
        </p:nvSpPr>
        <p:spPr>
          <a:xfrm>
            <a:off x="8390375" y="-1"/>
            <a:ext cx="753626" cy="592853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1509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0.25399 -0.263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5">
            <a:hlinkClick r:id="rId2" action="ppaction://hlinksldjump" highlightClick="1"/>
          </p:cNvPr>
          <p:cNvSpPr/>
          <p:nvPr/>
        </p:nvSpPr>
        <p:spPr>
          <a:xfrm>
            <a:off x="8360229" y="6199833"/>
            <a:ext cx="706132" cy="580530"/>
          </a:xfrm>
          <a:prstGeom prst="actionButtonForwardNex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" y="330592"/>
            <a:ext cx="3048823" cy="2010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01" y="431076"/>
            <a:ext cx="2039151" cy="1443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34" y="3338422"/>
            <a:ext cx="2630427" cy="2715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071" y="4261500"/>
            <a:ext cx="2238994" cy="2045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14" y="2924366"/>
            <a:ext cx="801684" cy="1184755"/>
          </a:xfrm>
          <a:prstGeom prst="rect">
            <a:avLst/>
          </a:prstGeom>
        </p:spPr>
      </p:pic>
      <p:sp>
        <p:nvSpPr>
          <p:cNvPr id="9" name="Rectangle 21"/>
          <p:cNvSpPr txBox="1">
            <a:spLocks noChangeArrowheads="1"/>
          </p:cNvSpPr>
          <p:nvPr/>
        </p:nvSpPr>
        <p:spPr>
          <a:xfrm>
            <a:off x="1979613" y="0"/>
            <a:ext cx="5545137" cy="719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1200" cap="none" spc="-5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Чей малыш?</a:t>
            </a:r>
            <a:endParaRPr kumimoji="0" lang="ru-RU" sz="4000" b="1" i="1" u="sng" strike="noStrike" kern="1200" cap="none" spc="-5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177430" y="6164663"/>
            <a:ext cx="666632" cy="532563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lastslide" highlightClick="1"/>
          </p:cNvPr>
          <p:cNvSpPr/>
          <p:nvPr/>
        </p:nvSpPr>
        <p:spPr>
          <a:xfrm>
            <a:off x="8490857" y="-1"/>
            <a:ext cx="653143" cy="54261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3030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23906 -0.3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-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75</Words>
  <Application>Microsoft Office PowerPoint</Application>
  <PresentationFormat>Экран (4:3)</PresentationFormat>
  <Paragraphs>26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Ретро</vt:lpstr>
      <vt:lpstr>Интерактивная игра  «Животные Урала» </vt:lpstr>
      <vt:lpstr>Отгадайте загадки!</vt:lpstr>
      <vt:lpstr>Чьи это следы?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Перечень игр: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Субботина</dc:creator>
  <cp:lastModifiedBy>User</cp:lastModifiedBy>
  <cp:revision>64</cp:revision>
  <dcterms:created xsi:type="dcterms:W3CDTF">2017-08-24T12:23:10Z</dcterms:created>
  <dcterms:modified xsi:type="dcterms:W3CDTF">2020-12-16T06:38:00Z</dcterms:modified>
</cp:coreProperties>
</file>